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71" r:id="rId3"/>
    <p:sldId id="277" r:id="rId4"/>
    <p:sldId id="261" r:id="rId5"/>
    <p:sldId id="274" r:id="rId6"/>
    <p:sldId id="258" r:id="rId7"/>
    <p:sldId id="283" r:id="rId8"/>
    <p:sldId id="259" r:id="rId9"/>
    <p:sldId id="275" r:id="rId10"/>
    <p:sldId id="260" r:id="rId11"/>
    <p:sldId id="273" r:id="rId12"/>
    <p:sldId id="262" r:id="rId13"/>
    <p:sldId id="278" r:id="rId14"/>
    <p:sldId id="284" r:id="rId15"/>
    <p:sldId id="286" r:id="rId16"/>
    <p:sldId id="276" r:id="rId17"/>
    <p:sldId id="265" r:id="rId18"/>
    <p:sldId id="267" r:id="rId19"/>
    <p:sldId id="279" r:id="rId20"/>
    <p:sldId id="266" r:id="rId21"/>
    <p:sldId id="285" r:id="rId22"/>
    <p:sldId id="280" r:id="rId23"/>
    <p:sldId id="282" r:id="rId24"/>
    <p:sldId id="281" r:id="rId25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6307E-EE98-408D-9A6B-A434BA9C5F52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EB8C-6A03-4C8E-9FD5-282068B6408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</a:t>
            </a:fld>
            <a:endParaRPr lang="mk-M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10</a:t>
            </a:fld>
            <a:endParaRPr lang="mk-M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11</a:t>
            </a:fld>
            <a:endParaRPr lang="mk-MK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12</a:t>
            </a:fld>
            <a:endParaRPr lang="mk-MK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13</a:t>
            </a:fld>
            <a:endParaRPr lang="mk-MK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14</a:t>
            </a:fld>
            <a:endParaRPr lang="mk-MK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15</a:t>
            </a:fld>
            <a:endParaRPr lang="mk-MK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16</a:t>
            </a:fld>
            <a:endParaRPr lang="mk-MK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17</a:t>
            </a:fld>
            <a:endParaRPr lang="mk-MK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18</a:t>
            </a:fld>
            <a:endParaRPr lang="mk-MK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19</a:t>
            </a:fld>
            <a:endParaRPr lang="mk-M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</a:t>
            </a:fld>
            <a:endParaRPr lang="mk-MK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20</a:t>
            </a:fld>
            <a:endParaRPr lang="mk-MK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21</a:t>
            </a:fld>
            <a:endParaRPr lang="mk-MK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22</a:t>
            </a:fld>
            <a:endParaRPr lang="mk-MK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23</a:t>
            </a:fld>
            <a:endParaRPr lang="mk-MK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24</a:t>
            </a:fld>
            <a:endParaRPr lang="mk-M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3</a:t>
            </a:fld>
            <a:endParaRPr lang="mk-M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4</a:t>
            </a:fld>
            <a:endParaRPr lang="mk-M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5</a:t>
            </a:fld>
            <a:endParaRPr lang="mk-M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6</a:t>
            </a:fld>
            <a:endParaRPr lang="mk-M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7</a:t>
            </a:fld>
            <a:endParaRPr lang="mk-MK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8</a:t>
            </a:fld>
            <a:endParaRPr lang="mk-M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9</a:t>
            </a:fld>
            <a:endParaRPr lang="mk-M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mk-MK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5AC91B-4B19-42A7-B831-613A010BC831}" type="datetimeFigureOut">
              <a:rPr lang="mk-MK" smtClean="0"/>
              <a:pPr/>
              <a:t>06.09.2010</a:t>
            </a:fld>
            <a:endParaRPr lang="mk-MK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mk-MK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i="1" dirty="0" smtClean="0"/>
              <a:t>Teaching Architecture, Design and Patterns in Skopje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7357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Nevena Ackovska</a:t>
            </a:r>
          </a:p>
          <a:p>
            <a:r>
              <a:rPr lang="en-GB" dirty="0" smtClean="0"/>
              <a:t>nevena@ii.edu.mk</a:t>
            </a:r>
            <a:endParaRPr lang="mk-MK" dirty="0" smtClean="0"/>
          </a:p>
          <a:p>
            <a:r>
              <a:rPr lang="en-US" dirty="0" smtClean="0"/>
              <a:t>Institute of Informatics</a:t>
            </a:r>
          </a:p>
          <a:p>
            <a:r>
              <a:rPr lang="en-US" dirty="0" smtClean="0"/>
              <a:t>FNSM, UKIM, Skopje, Macedonia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Weekend type </a:t>
            </a:r>
          </a:p>
          <a:p>
            <a:pPr lvl="1"/>
            <a:r>
              <a:rPr lang="en-US" dirty="0" smtClean="0"/>
              <a:t>Most of the students work</a:t>
            </a:r>
          </a:p>
          <a:p>
            <a:endParaRPr lang="en-US" dirty="0" smtClean="0"/>
          </a:p>
          <a:p>
            <a:r>
              <a:rPr lang="en-US" dirty="0" smtClean="0"/>
              <a:t>Lectures mostly inherited </a:t>
            </a:r>
          </a:p>
          <a:p>
            <a:pPr lvl="1"/>
            <a:r>
              <a:rPr lang="en-US" dirty="0" smtClean="0"/>
              <a:t>Thanks to prof. </a:t>
            </a:r>
            <a:r>
              <a:rPr lang="en-US" dirty="0" smtClean="0"/>
              <a:t>Jurca, Budimac …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Java and C# based exercises, homework and projects</a:t>
            </a:r>
          </a:p>
          <a:p>
            <a:pPr lvl="1"/>
            <a:r>
              <a:rPr lang="en-US" dirty="0" smtClean="0"/>
              <a:t>Magdalena Kostoska takes care</a:t>
            </a:r>
          </a:p>
          <a:p>
            <a:endParaRPr lang="en-US" dirty="0" smtClean="0"/>
          </a:p>
          <a:p>
            <a:r>
              <a:rPr lang="en-US" dirty="0" smtClean="0"/>
              <a:t>Expert from the IT Industry</a:t>
            </a:r>
          </a:p>
          <a:p>
            <a:pPr lvl="1"/>
            <a:r>
              <a:rPr lang="en-US" dirty="0" smtClean="0"/>
              <a:t>Listen to ex students 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the course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Software Architecture (SA)</a:t>
            </a:r>
          </a:p>
          <a:p>
            <a:r>
              <a:rPr lang="en-US" dirty="0" smtClean="0"/>
              <a:t>Analogy with Classical Architecture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Deliverables of SA</a:t>
            </a:r>
          </a:p>
          <a:p>
            <a:r>
              <a:rPr lang="en-US" dirty="0" smtClean="0"/>
              <a:t>Elements of SA</a:t>
            </a:r>
          </a:p>
          <a:p>
            <a:r>
              <a:rPr lang="en-US" dirty="0" smtClean="0"/>
              <a:t>Analysis and Evaluation of SA</a:t>
            </a:r>
          </a:p>
          <a:p>
            <a:r>
              <a:rPr lang="en-US" dirty="0" smtClean="0"/>
              <a:t>Architecture, processes, and organization</a:t>
            </a:r>
          </a:p>
          <a:p>
            <a:r>
              <a:rPr lang="en-US" dirty="0" smtClean="0"/>
              <a:t>Model Driven Architecture</a:t>
            </a:r>
          </a:p>
          <a:p>
            <a:r>
              <a:rPr lang="en-US" dirty="0" smtClean="0"/>
              <a:t>Design patterns</a:t>
            </a:r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lectures - Inherited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Followed the suggested lectures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 smtClean="0"/>
              <a:t>ask to have greater intro in Patterns and Design in general</a:t>
            </a:r>
          </a:p>
          <a:p>
            <a:pPr lvl="1"/>
            <a:r>
              <a:rPr lang="en-US" dirty="0" smtClean="0"/>
              <a:t>2 intro lections on this</a:t>
            </a:r>
          </a:p>
          <a:p>
            <a:endParaRPr lang="en-US" dirty="0" smtClean="0"/>
          </a:p>
          <a:p>
            <a:r>
              <a:rPr lang="en-US" dirty="0" smtClean="0"/>
              <a:t>Added 1 expert lecture</a:t>
            </a:r>
          </a:p>
          <a:p>
            <a:pPr lvl="1"/>
            <a:r>
              <a:rPr lang="en-US" dirty="0" smtClean="0"/>
              <a:t>Seminar on Software Processes and Structure</a:t>
            </a:r>
          </a:p>
          <a:p>
            <a:pPr lvl="1"/>
            <a:r>
              <a:rPr lang="en-US" dirty="0" smtClean="0"/>
              <a:t>Whole day event</a:t>
            </a:r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en-US" dirty="0" smtClean="0"/>
              <a:t>and C# based coding of bigger software problems</a:t>
            </a:r>
          </a:p>
          <a:p>
            <a:pPr lvl="1"/>
            <a:r>
              <a:rPr lang="en-US" b="1" dirty="0" smtClean="0"/>
              <a:t>Design and Patterns usage</a:t>
            </a:r>
            <a:r>
              <a:rPr lang="en-US" dirty="0" smtClean="0"/>
              <a:t>: given specific task and choice to use Java or C#</a:t>
            </a:r>
          </a:p>
          <a:p>
            <a:pPr lvl="2"/>
            <a:r>
              <a:rPr lang="en-US" dirty="0" smtClean="0"/>
              <a:t>3 projects </a:t>
            </a:r>
            <a:r>
              <a:rPr lang="en-US" dirty="0" smtClean="0"/>
              <a:t>submitted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Refactoring</a:t>
            </a:r>
            <a:r>
              <a:rPr lang="en-US" dirty="0" smtClean="0"/>
              <a:t>: two bigger software project are given in two programming languages: Java and C#, student choose one of the two offered projects</a:t>
            </a:r>
          </a:p>
          <a:p>
            <a:pPr lvl="2"/>
            <a:r>
              <a:rPr lang="en-US" dirty="0" smtClean="0"/>
              <a:t>4 projects submitted</a:t>
            </a:r>
          </a:p>
          <a:p>
            <a:pPr lvl="2"/>
            <a:endParaRPr lang="en-US" dirty="0" smtClean="0"/>
          </a:p>
          <a:p>
            <a:pPr lvl="2"/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Read, write, execute</a:t>
            </a:r>
            <a:endParaRPr lang="en-US" dirty="0" smtClean="0"/>
          </a:p>
          <a:p>
            <a:pPr lvl="1"/>
            <a:r>
              <a:rPr lang="en-US" dirty="0" smtClean="0"/>
              <a:t>Deep analysis of one architectural description languages</a:t>
            </a:r>
          </a:p>
          <a:p>
            <a:pPr lvl="1"/>
            <a:r>
              <a:rPr lang="en-US" dirty="0" smtClean="0"/>
              <a:t>Explore and write about one refactoring tool</a:t>
            </a:r>
            <a:endParaRPr lang="mk-MK" dirty="0" smtClean="0"/>
          </a:p>
          <a:p>
            <a:pPr lvl="1"/>
            <a:r>
              <a:rPr lang="en-US" dirty="0" smtClean="0"/>
              <a:t>Articles in ADP – read and present</a:t>
            </a:r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– something to discuss with 1 student abroad</a:t>
            </a:r>
          </a:p>
          <a:p>
            <a:pPr lvl="1"/>
            <a:r>
              <a:rPr lang="en-US" dirty="0" smtClean="0"/>
              <a:t>Most of the students present during the weekends</a:t>
            </a:r>
          </a:p>
          <a:p>
            <a:r>
              <a:rPr lang="en-US" dirty="0" smtClean="0"/>
              <a:t>Homework – 30%</a:t>
            </a:r>
          </a:p>
          <a:p>
            <a:r>
              <a:rPr lang="en-US" dirty="0" smtClean="0"/>
              <a:t>Projects – 40 %</a:t>
            </a:r>
          </a:p>
          <a:p>
            <a:r>
              <a:rPr lang="en-US" dirty="0" smtClean="0"/>
              <a:t>Final – 30%</a:t>
            </a:r>
          </a:p>
          <a:p>
            <a:pPr lvl="1"/>
            <a:r>
              <a:rPr lang="en-US" dirty="0" smtClean="0"/>
              <a:t>Changed for another project</a:t>
            </a:r>
          </a:p>
          <a:p>
            <a:pPr lvl="2"/>
            <a:r>
              <a:rPr lang="en-US" dirty="0" smtClean="0"/>
              <a:t>Nobody likes theory</a:t>
            </a:r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/>
              <a:t>Course specifics</a:t>
            </a:r>
          </a:p>
          <a:p>
            <a:pPr lvl="1"/>
            <a:r>
              <a:rPr lang="en-US" dirty="0" smtClean="0"/>
              <a:t>The timing</a:t>
            </a:r>
          </a:p>
          <a:p>
            <a:pPr lvl="1"/>
            <a:r>
              <a:rPr lang="en-US" dirty="0" smtClean="0"/>
              <a:t>The group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Results</a:t>
            </a:r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 students already have points to pass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 haven’t </a:t>
            </a:r>
            <a:r>
              <a:rPr lang="en-US" dirty="0" smtClean="0"/>
              <a:t>completed </a:t>
            </a:r>
            <a:r>
              <a:rPr lang="en-US" dirty="0" smtClean="0"/>
              <a:t>the tasks yet</a:t>
            </a:r>
          </a:p>
          <a:p>
            <a:pPr lvl="1"/>
            <a:r>
              <a:rPr lang="en-US" dirty="0" smtClean="0"/>
              <a:t>They have time till 25</a:t>
            </a:r>
            <a:r>
              <a:rPr lang="en-US" baseline="30000" dirty="0" smtClean="0"/>
              <a:t>th</a:t>
            </a:r>
            <a:r>
              <a:rPr lang="en-US" dirty="0" smtClean="0"/>
              <a:t> of September</a:t>
            </a:r>
          </a:p>
          <a:p>
            <a:pPr lvl="1"/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completions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11 students should pass</a:t>
            </a:r>
          </a:p>
          <a:p>
            <a:endParaRPr lang="en-US" dirty="0" smtClean="0"/>
          </a:p>
          <a:p>
            <a:r>
              <a:rPr lang="en-US" dirty="0" smtClean="0"/>
              <a:t>1 student can’t pass</a:t>
            </a:r>
          </a:p>
          <a:p>
            <a:pPr lvl="1"/>
            <a:r>
              <a:rPr lang="en-US" dirty="0" smtClean="0"/>
              <a:t>Math's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Never has programmed before</a:t>
            </a:r>
          </a:p>
          <a:p>
            <a:pPr lvl="1"/>
            <a:r>
              <a:rPr lang="en-US" dirty="0" smtClean="0"/>
              <a:t>Not willing to learn any programming language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students from different backgrounds</a:t>
            </a:r>
          </a:p>
          <a:p>
            <a:pPr lvl="1"/>
            <a:r>
              <a:rPr lang="en-US" dirty="0" smtClean="0"/>
              <a:t>But they have to be prepared to learn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Should we allow students that don’t want to learn programming on software master studies?</a:t>
            </a:r>
          </a:p>
          <a:p>
            <a:pPr lvl="1"/>
            <a:r>
              <a:rPr lang="en-US" dirty="0" smtClean="0"/>
              <a:t>Should take care upon admission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/>
              <a:t>Course specifics</a:t>
            </a:r>
          </a:p>
          <a:p>
            <a:pPr lvl="1"/>
            <a:r>
              <a:rPr lang="en-US" dirty="0" smtClean="0"/>
              <a:t>The timing</a:t>
            </a:r>
          </a:p>
          <a:p>
            <a:pPr lvl="1"/>
            <a:r>
              <a:rPr lang="en-US" dirty="0" smtClean="0"/>
              <a:t>The group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/>
              <a:t>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really liked the invited guest</a:t>
            </a:r>
          </a:p>
          <a:p>
            <a:pPr lvl="1"/>
            <a:r>
              <a:rPr lang="en-US" dirty="0" smtClean="0"/>
              <a:t>Real implementation </a:t>
            </a:r>
          </a:p>
          <a:p>
            <a:pPr lvl="1"/>
            <a:r>
              <a:rPr lang="en-US" dirty="0" smtClean="0"/>
              <a:t>Real software processes</a:t>
            </a:r>
          </a:p>
          <a:p>
            <a:pPr lvl="1"/>
            <a:r>
              <a:rPr lang="en-US" dirty="0" smtClean="0"/>
              <a:t>Structure evolves </a:t>
            </a:r>
          </a:p>
          <a:p>
            <a:pPr lvl="2"/>
            <a:r>
              <a:rPr lang="en-US" dirty="0" smtClean="0"/>
              <a:t>They can see that through implementation in IT industry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1 student switched jobs</a:t>
            </a:r>
          </a:p>
          <a:p>
            <a:pPr lvl="1"/>
            <a:r>
              <a:rPr lang="en-US" dirty="0" smtClean="0"/>
              <a:t>Now works for our IT </a:t>
            </a:r>
            <a:r>
              <a:rPr lang="en-US" dirty="0" smtClean="0"/>
              <a:t>expert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Students realize that in order to go forward, one must know at least the current technology</a:t>
            </a:r>
          </a:p>
          <a:p>
            <a:pPr lvl="1"/>
            <a:r>
              <a:rPr lang="en-US" dirty="0" smtClean="0"/>
              <a:t>Good to be great in a specific technology, but one has to be aware of the evolution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Unexpected good results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Next generation in Skopje will be different</a:t>
            </a:r>
          </a:p>
          <a:p>
            <a:pPr lvl="1"/>
            <a:r>
              <a:rPr lang="en-US" dirty="0" smtClean="0"/>
              <a:t>They will know basic of patterns and design</a:t>
            </a:r>
          </a:p>
          <a:p>
            <a:pPr lvl="1"/>
            <a:r>
              <a:rPr lang="en-US" dirty="0" smtClean="0"/>
              <a:t>Many courses in Software </a:t>
            </a:r>
            <a:r>
              <a:rPr lang="en-US" dirty="0" smtClean="0"/>
              <a:t>engineering</a:t>
            </a:r>
          </a:p>
          <a:p>
            <a:pPr lvl="2"/>
            <a:r>
              <a:rPr lang="en-US" dirty="0" smtClean="0"/>
              <a:t>Software </a:t>
            </a:r>
            <a:r>
              <a:rPr lang="en-US" dirty="0" smtClean="0"/>
              <a:t>engineering</a:t>
            </a:r>
          </a:p>
          <a:p>
            <a:pPr lvl="2"/>
            <a:r>
              <a:rPr lang="en-US" dirty="0" smtClean="0"/>
              <a:t>Analysis of software requirements</a:t>
            </a:r>
          </a:p>
          <a:p>
            <a:pPr lvl="2"/>
            <a:r>
              <a:rPr lang="en-US" dirty="0" smtClean="0"/>
              <a:t>Software design and architecture</a:t>
            </a:r>
          </a:p>
          <a:p>
            <a:pPr lvl="2"/>
            <a:r>
              <a:rPr lang="en-US" dirty="0" smtClean="0"/>
              <a:t>Software </a:t>
            </a:r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Software Projects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Software Quality and Testing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Should change the course </a:t>
            </a:r>
            <a:r>
              <a:rPr lang="en-US" dirty="0" smtClean="0"/>
              <a:t>structure to more advanced</a:t>
            </a:r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dynamics so far …</a:t>
            </a:r>
          </a:p>
          <a:p>
            <a:pPr lvl="1"/>
            <a:r>
              <a:rPr lang="en-US" dirty="0" smtClean="0"/>
              <a:t>… So good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 with such a diverse group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Keep the good practice</a:t>
            </a:r>
          </a:p>
          <a:p>
            <a:pPr lvl="1"/>
            <a:r>
              <a:rPr lang="en-US" dirty="0" smtClean="0"/>
              <a:t>Invited talks are great for the students</a:t>
            </a:r>
          </a:p>
          <a:p>
            <a:pPr lvl="1"/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so good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suggested lectures worked well, but we added extra lessons</a:t>
            </a:r>
          </a:p>
          <a:p>
            <a:pPr lvl="1"/>
            <a:r>
              <a:rPr lang="en-US" dirty="0" smtClean="0"/>
              <a:t>Next year change the lectures</a:t>
            </a:r>
          </a:p>
          <a:p>
            <a:pPr lvl="1"/>
            <a:r>
              <a:rPr lang="en-US" dirty="0" smtClean="0"/>
              <a:t>Welcome suggestions</a:t>
            </a:r>
          </a:p>
          <a:p>
            <a:endParaRPr lang="en-US" dirty="0" smtClean="0"/>
          </a:p>
          <a:p>
            <a:r>
              <a:rPr lang="en-US" dirty="0" smtClean="0"/>
              <a:t>The students should be prepared to work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Coding</a:t>
            </a:r>
          </a:p>
          <a:p>
            <a:endParaRPr lang="en-US" dirty="0" smtClean="0"/>
          </a:p>
          <a:p>
            <a:r>
              <a:rPr lang="en-US" dirty="0" smtClean="0"/>
              <a:t>Keep it colorful</a:t>
            </a:r>
          </a:p>
          <a:p>
            <a:pPr lvl="1"/>
            <a:r>
              <a:rPr lang="en-US" dirty="0" smtClean="0"/>
              <a:t>Teacher – student routine gets better with invited guests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700" dirty="0" smtClean="0">
                <a:sym typeface="Wingdings"/>
              </a:rPr>
              <a:t>  </a:t>
            </a:r>
            <a:r>
              <a:rPr lang="mk-MK" sz="28700" dirty="0" smtClean="0">
                <a:sym typeface="Wingdings"/>
              </a:rPr>
              <a:t></a:t>
            </a:r>
            <a:endParaRPr lang="mk-MK" sz="28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team</a:t>
            </a:r>
          </a:p>
          <a:p>
            <a:r>
              <a:rPr lang="en-US" dirty="0" smtClean="0"/>
              <a:t>Course specifics</a:t>
            </a:r>
          </a:p>
          <a:p>
            <a:pPr lvl="1"/>
            <a:r>
              <a:rPr lang="en-US" dirty="0" smtClean="0"/>
              <a:t>The timing</a:t>
            </a:r>
          </a:p>
          <a:p>
            <a:pPr lvl="1"/>
            <a:r>
              <a:rPr lang="en-US" dirty="0" smtClean="0"/>
              <a:t>The group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Nevena Ackovska</a:t>
            </a:r>
          </a:p>
          <a:p>
            <a:pPr lvl="1"/>
            <a:r>
              <a:rPr lang="en-US" dirty="0" smtClean="0"/>
              <a:t>Lectures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Magdalena Kostoska</a:t>
            </a:r>
          </a:p>
          <a:p>
            <a:pPr lvl="1"/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Valuable team member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12 </a:t>
            </a:r>
            <a:r>
              <a:rPr lang="en-US" dirty="0" smtClean="0"/>
              <a:t>students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 of ADP in Skopje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Course specifics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timing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group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course started late March</a:t>
            </a:r>
          </a:p>
          <a:p>
            <a:endParaRPr lang="en-US" dirty="0" smtClean="0"/>
          </a:p>
          <a:p>
            <a:r>
              <a:rPr lang="en-US" dirty="0" smtClean="0"/>
              <a:t>Students asked for delay in sending projects</a:t>
            </a:r>
          </a:p>
          <a:p>
            <a:pPr lvl="1"/>
            <a:r>
              <a:rPr lang="en-US" dirty="0" smtClean="0"/>
              <a:t>Wanted to finish with projects of other, earlier started subjects</a:t>
            </a:r>
          </a:p>
          <a:p>
            <a:endParaRPr lang="en-US" dirty="0" smtClean="0"/>
          </a:p>
          <a:p>
            <a:r>
              <a:rPr lang="en-US" dirty="0" smtClean="0"/>
              <a:t>Expected to end 25</a:t>
            </a:r>
            <a:r>
              <a:rPr lang="en-US" baseline="30000" dirty="0" smtClean="0"/>
              <a:t>th</a:t>
            </a:r>
            <a:r>
              <a:rPr lang="en-US" dirty="0" smtClean="0"/>
              <a:t> September</a:t>
            </a:r>
            <a:endParaRPr lang="mk-MK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 smtClean="0"/>
              <a:t>situations - Timing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12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5 working in Software Industry – manager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Know it all</a:t>
            </a:r>
            <a:endParaRPr lang="en-US" dirty="0" smtClean="0"/>
          </a:p>
          <a:p>
            <a:pPr lvl="1"/>
            <a:r>
              <a:rPr lang="en-US" dirty="0" smtClean="0"/>
              <a:t>5 working in Software Industry – </a:t>
            </a:r>
            <a:r>
              <a:rPr lang="en-US" dirty="0" smtClean="0"/>
              <a:t>developers</a:t>
            </a:r>
          </a:p>
          <a:p>
            <a:pPr lvl="2"/>
            <a:r>
              <a:rPr lang="en-US" dirty="0" smtClean="0"/>
              <a:t>Do it all</a:t>
            </a:r>
            <a:endParaRPr lang="en-US" dirty="0" smtClean="0"/>
          </a:p>
          <a:p>
            <a:pPr lvl="1"/>
            <a:r>
              <a:rPr lang="en-US" dirty="0" smtClean="0"/>
              <a:t>1 unemployed (non IT background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abroad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situations </a:t>
            </a:r>
            <a:r>
              <a:rPr lang="en-US" dirty="0" smtClean="0"/>
              <a:t>– The group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 didn’t know programming (!!!)</a:t>
            </a:r>
          </a:p>
          <a:p>
            <a:pPr lvl="1"/>
            <a:r>
              <a:rPr lang="en-US" dirty="0" smtClean="0"/>
              <a:t>Most probably will drop the course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None studied design </a:t>
            </a:r>
            <a:r>
              <a:rPr lang="en-US" dirty="0" smtClean="0"/>
              <a:t>and </a:t>
            </a:r>
            <a:r>
              <a:rPr lang="en-US" dirty="0" smtClean="0"/>
              <a:t>software patterns in Undergraduate studies</a:t>
            </a:r>
          </a:p>
          <a:p>
            <a:pPr lvl="1"/>
            <a:r>
              <a:rPr lang="en-US" dirty="0" smtClean="0"/>
              <a:t>Specific generation, last of it’s kind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Most good in organization of software projects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leaders or team </a:t>
            </a:r>
            <a:r>
              <a:rPr lang="en-US" dirty="0" smtClean="0">
                <a:sym typeface="Wingdings" pitchFamily="2" charset="2"/>
              </a:rPr>
              <a:t>members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good are they on their own???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Most of the student have good knowledge of specific programming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Some students were more familiar with C# and .NET platform, rather then Java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specifics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/>
              <a:t>Course specifics</a:t>
            </a:r>
          </a:p>
          <a:p>
            <a:pPr lvl="1"/>
            <a:r>
              <a:rPr lang="en-US" dirty="0" smtClean="0"/>
              <a:t>The timing</a:t>
            </a:r>
          </a:p>
          <a:p>
            <a:pPr lvl="1"/>
            <a:r>
              <a:rPr lang="en-US" dirty="0" smtClean="0"/>
              <a:t>The group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Structure and topics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5029</TotalTime>
  <Words>791</Words>
  <Application>Microsoft Office PowerPoint</Application>
  <PresentationFormat>On-screen Show (4:3)</PresentationFormat>
  <Paragraphs>225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Teaching Architecture, Design and Patterns in Skopje </vt:lpstr>
      <vt:lpstr>Overview</vt:lpstr>
      <vt:lpstr>Overview</vt:lpstr>
      <vt:lpstr>The team of ADP in Skopje</vt:lpstr>
      <vt:lpstr>Overview</vt:lpstr>
      <vt:lpstr>Specific situations - Timing</vt:lpstr>
      <vt:lpstr>Specific situations – The group</vt:lpstr>
      <vt:lpstr>Students’ specifics</vt:lpstr>
      <vt:lpstr>Overview</vt:lpstr>
      <vt:lpstr>The structure of the course</vt:lpstr>
      <vt:lpstr>Suggested lectures - Inherited</vt:lpstr>
      <vt:lpstr>Lectures</vt:lpstr>
      <vt:lpstr>Projects</vt:lpstr>
      <vt:lpstr>Homework</vt:lpstr>
      <vt:lpstr>Grading</vt:lpstr>
      <vt:lpstr>Overview</vt:lpstr>
      <vt:lpstr>Tasks completions</vt:lpstr>
      <vt:lpstr>Expectations</vt:lpstr>
      <vt:lpstr>Something to think about</vt:lpstr>
      <vt:lpstr>Unexpected good results</vt:lpstr>
      <vt:lpstr>The future</vt:lpstr>
      <vt:lpstr>So far so good</vt:lpstr>
      <vt:lpstr>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Architecture, Design and Patterns in Skopje</dc:title>
  <dc:creator>nena</dc:creator>
  <cp:lastModifiedBy>nena</cp:lastModifiedBy>
  <cp:revision>32</cp:revision>
  <dcterms:created xsi:type="dcterms:W3CDTF">2010-08-31T08:24:01Z</dcterms:created>
  <dcterms:modified xsi:type="dcterms:W3CDTF">2010-09-06T11:55:57Z</dcterms:modified>
</cp:coreProperties>
</file>